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10" r:id="rId7"/>
    <p:sldId id="311" r:id="rId8"/>
    <p:sldId id="312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18" r:id="rId17"/>
    <p:sldId id="327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projekto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lt-L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žalioji odisėja“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apklausa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lt-LT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Tikslas:</a:t>
          </a:r>
          <a:r>
            <a:rPr lang="lt-LT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išsiaiškinti bendruomenės rūšiavimo įpročius bei paskatinti domėtis rūšiavimo galimybėmis</a:t>
          </a:r>
          <a:endParaRPr lang="en-US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Rezultatai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 custScaleX="137912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 custScaleX="190498" custLinFactNeighborX="-1585" custLinFactNeighborY="-2771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898502" y="793674"/>
          <a:ext cx="1303875" cy="1303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176377" y="1071549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76505" y="2503674"/>
          <a:ext cx="2947869" cy="75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projekto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lt-LT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žalioji odisėja“ </a:t>
          </a: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apklausa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505" y="2503674"/>
        <a:ext cx="2947869" cy="756136"/>
      </dsp:txXfrm>
    </dsp:sp>
    <dsp:sp modelId="{543C18BC-1989-44B2-9862-C670C61D3452}">
      <dsp:nvSpPr>
        <dsp:cNvPr id="0" name=""/>
        <dsp:cNvSpPr/>
      </dsp:nvSpPr>
      <dsp:spPr>
        <a:xfrm>
          <a:off x="4782446" y="793674"/>
          <a:ext cx="1303875" cy="1303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5060321" y="1071549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364557" y="2294126"/>
          <a:ext cx="4071894" cy="75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lt-LT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Tikslas:</a:t>
          </a:r>
          <a:r>
            <a:rPr lang="lt-LT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išsiaiškinti bendruomenės rūšiavimo įpročius bei paskatinti domėtis rūšiavimo galimybėmis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4557" y="2294126"/>
        <a:ext cx="4071894" cy="756136"/>
      </dsp:txXfrm>
    </dsp:sp>
    <dsp:sp modelId="{5BDDFF18-9AEC-4E5E-B9AA-33D86F01A63E}">
      <dsp:nvSpPr>
        <dsp:cNvPr id="0" name=""/>
        <dsp:cNvSpPr/>
      </dsp:nvSpPr>
      <dsp:spPr>
        <a:xfrm>
          <a:off x="8261206" y="793674"/>
          <a:ext cx="1303875" cy="1303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539081" y="1071549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844394" y="2503674"/>
          <a:ext cx="2137500" cy="75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Rezultatai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4394" y="2503674"/>
        <a:ext cx="2137500" cy="756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liasistaskas.lt/wp-content/uploads/2021/05/zt.mp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4787" y="756734"/>
            <a:ext cx="4813072" cy="2913207"/>
          </a:xfrm>
        </p:spPr>
        <p:txBody>
          <a:bodyPr>
            <a:noAutofit/>
          </a:bodyPr>
          <a:lstStyle/>
          <a:p>
            <a:pPr algn="ctr"/>
            <a:r>
              <a:rPr lang="lt-LT" sz="6600" dirty="0"/>
              <a:t>Atliekų rūšiavimas</a:t>
            </a:r>
            <a:br>
              <a:rPr lang="en-US" sz="6600" dirty="0"/>
            </a:br>
            <a:r>
              <a:rPr lang="en-US" sz="4400" b="1" dirty="0"/>
              <a:t>Neringos </a:t>
            </a:r>
            <a:r>
              <a:rPr lang="en-US" sz="4400" b="1" dirty="0" err="1"/>
              <a:t>gimnazijoje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5053" y="4225951"/>
            <a:ext cx="4829101" cy="1088760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Apklausos rezultatų apTarimas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9CBBDAF4-1982-A56F-3A2B-742C63F0C4CA}"/>
              </a:ext>
            </a:extLst>
          </p:cNvPr>
          <p:cNvSpPr txBox="1">
            <a:spLocks/>
          </p:cNvSpPr>
          <p:nvPr/>
        </p:nvSpPr>
        <p:spPr>
          <a:xfrm>
            <a:off x="6241002" y="5544381"/>
            <a:ext cx="5860643" cy="1218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</a:t>
            </a:r>
            <a:r>
              <a:rPr lang="lt-LT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„žaliosios odisėjos“ </a:t>
            </a:r>
            <a:r>
              <a:rPr lang="lt-L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dalyvai: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  <a:r>
              <a:rPr lang="lt-L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 S., Urtė M., Tija K., Šarūnas J.,Tauras K.,  Denas K.,</a:t>
            </a:r>
          </a:p>
          <a:p>
            <a:r>
              <a:rPr lang="lt-L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Kuratorės: Rita R., Monika L. 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6E7C61-3E50-D481-1BDB-4839403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8)</a:t>
            </a:r>
          </a:p>
        </p:txBody>
      </p:sp>
      <p:pic>
        <p:nvPicPr>
          <p:cNvPr id="8194" name="Picture 2" descr="Formuojama atsakymų diagrama. Klausimo pavadinimas: 8. Pažymėkite, į kurį konteinerį mestumėte tuščią skardinę nuo žirnelių?&#10;. Atsakymų skaičius: 94 atsakymai.">
            <a:extLst>
              <a:ext uri="{FF2B5EF4-FFF2-40B4-BE49-F238E27FC236}">
                <a16:creationId xmlns:a16="http://schemas.microsoft.com/office/drawing/2014/main" id="{2A3A6702-77A1-4F4A-996F-C0524ACCB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5" y="1991066"/>
            <a:ext cx="10189176" cy="42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9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6E7C61-3E50-D481-1BDB-4839403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9)</a:t>
            </a:r>
          </a:p>
        </p:txBody>
      </p:sp>
      <p:pic>
        <p:nvPicPr>
          <p:cNvPr id="9218" name="Picture 2" descr="Formuojama atsakymų diagrama. Klausimo pavadinimas: 9. Pažymėkite, į kurį konteinerį mestumėte dantų šepetėlį?&#10;. Atsakymų skaičius: 94 atsakymai.">
            <a:extLst>
              <a:ext uri="{FF2B5EF4-FFF2-40B4-BE49-F238E27FC236}">
                <a16:creationId xmlns:a16="http://schemas.microsoft.com/office/drawing/2014/main" id="{1C953630-0F81-7C5A-73A0-6F4DE517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17697"/>
            <a:ext cx="10058400" cy="42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7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6E7C61-3E50-D481-1BDB-4839403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10)</a:t>
            </a:r>
          </a:p>
        </p:txBody>
      </p:sp>
      <p:pic>
        <p:nvPicPr>
          <p:cNvPr id="10242" name="Picture 2" descr="Formuojama atsakymų diagrama. Klausimo pavadinimas: 10. Pažymėkite, į kurį konteinerį mestumėte sudužusį veidrodėlį?&#10;. Atsakymų skaičius: 94 atsakymai.">
            <a:extLst>
              <a:ext uri="{FF2B5EF4-FFF2-40B4-BE49-F238E27FC236}">
                <a16:creationId xmlns:a16="http://schemas.microsoft.com/office/drawing/2014/main" id="{0D782A94-70EE-7E68-D8EA-D547279D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6" y="1955554"/>
            <a:ext cx="10292633" cy="43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7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C7582D-A601-FED1-02D0-669DD004E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6" t="40110" r="39709" b="32169"/>
          <a:stretch/>
        </p:blipFill>
        <p:spPr>
          <a:xfrm>
            <a:off x="-66676" y="0"/>
            <a:ext cx="4707721" cy="638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CFE87-EC4A-457D-7832-77635FB5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91" y="3076686"/>
            <a:ext cx="3517567" cy="2093975"/>
          </a:xfrm>
        </p:spPr>
        <p:txBody>
          <a:bodyPr/>
          <a:lstStyle/>
          <a:p>
            <a:pPr algn="ctr"/>
            <a:r>
              <a:rPr lang="lt-LT" b="1" dirty="0"/>
              <a:t>Ko laukti iš blogo rūšiavimo ...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DA22-9C1B-33B5-D5A8-3E1142247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772" y="4544372"/>
            <a:ext cx="3989816" cy="1711326"/>
          </a:xfrm>
        </p:spPr>
        <p:txBody>
          <a:bodyPr/>
          <a:lstStyle/>
          <a:p>
            <a:r>
              <a:rPr lang="en-US" b="1" dirty="0">
                <a:hlinkClick r:id="rId3"/>
              </a:rPr>
              <a:t>https://www.zaliasistaskas.lt/wp-content/uploads/2021/05/zt.mp4</a:t>
            </a:r>
            <a:endParaRPr lang="lt-LT" b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62B24-14BE-63A1-8CF0-B0DC2336E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56" t="43472" r="10129" b="7125"/>
          <a:stretch/>
        </p:blipFill>
        <p:spPr>
          <a:xfrm>
            <a:off x="5696143" y="602302"/>
            <a:ext cx="6069073" cy="37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7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6139-C55D-E634-68E0-BB38A76F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lt-LT" dirty="0"/>
              <a:t>ŠVADOS IR PASIŪLYMAI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A628-043B-37D5-A393-0B2744A39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342245" cy="376089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DIDINTI INFORMACIJOS KIEK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APIE RŪŠIAVIMĄ.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ŽTIKRINTI KONTEINERIŲ PRIEINAMUMĄ IR IŠDĖSTYMĄ.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RŪŠIUOTI IR KITUS PASKATINTI TAI DARYTI.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8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6E7C61-3E50-D481-1BDB-4839403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881" y="299387"/>
            <a:ext cx="4792663" cy="1449387"/>
          </a:xfrm>
        </p:spPr>
        <p:txBody>
          <a:bodyPr/>
          <a:lstStyle/>
          <a:p>
            <a:pPr algn="ctr"/>
            <a:r>
              <a:rPr lang="lt-LT" dirty="0"/>
              <a:t>DĖKOJAME, KAD DALYVAVOTE</a:t>
            </a:r>
            <a:r>
              <a:rPr lang="en-US" dirty="0"/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5DB72-DDB9-770F-E205-0C128F238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362690"/>
          </a:xfrm>
          <a:prstGeom prst="rect">
            <a:avLst/>
          </a:prstGeom>
        </p:spPr>
      </p:pic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B161EAAD-4259-8A9E-D126-CE3EC44B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32" y="231707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1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960014"/>
              </p:ext>
            </p:extLst>
          </p:nvPr>
        </p:nvGraphicFramePr>
        <p:xfrm>
          <a:off x="1096963" y="2098515"/>
          <a:ext cx="10058400" cy="405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D141A08-510D-AD44-08BB-88128A4EB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075" y="705999"/>
            <a:ext cx="1612366" cy="760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917D9D-84A7-98FE-C351-A59916394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16" y="440005"/>
            <a:ext cx="213360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1E965-1819-E7B5-89B3-137E80CE2F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34" y="650554"/>
            <a:ext cx="2854829" cy="6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2D3E-8AC4-9B22-F212-7024BF95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1)</a:t>
            </a:r>
          </a:p>
        </p:txBody>
      </p:sp>
      <p:pic>
        <p:nvPicPr>
          <p:cNvPr id="2050" name="Picture 2" descr="Formuojama atsakymų diagrama. Klausimo pavadinimas: 1. Kokia Jūsų amžiaus grupė?. Atsakymų skaičius: 94 atsakymai.">
            <a:extLst>
              <a:ext uri="{FF2B5EF4-FFF2-40B4-BE49-F238E27FC236}">
                <a16:creationId xmlns:a16="http://schemas.microsoft.com/office/drawing/2014/main" id="{0E2277D6-2FB0-6D59-03A5-40EA3C34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20" y="2059619"/>
            <a:ext cx="9422959" cy="39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2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6EA423-ECF8-AC7B-0151-A6610A6B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2)</a:t>
            </a:r>
          </a:p>
        </p:txBody>
      </p:sp>
      <p:pic>
        <p:nvPicPr>
          <p:cNvPr id="3074" name="Picture 2" descr="Formuojama atsakymų diagrama. Klausimo pavadinimas: 2. Ar rūšiuojate?&#10;. Atsakymų skaičius: 94 atsakymai.">
            <a:extLst>
              <a:ext uri="{FF2B5EF4-FFF2-40B4-BE49-F238E27FC236}">
                <a16:creationId xmlns:a16="http://schemas.microsoft.com/office/drawing/2014/main" id="{2C798F8F-49C7-7EDF-1332-7F9E0FC2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2" y="1946676"/>
            <a:ext cx="10150136" cy="42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7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165588-C454-A27B-50B7-9667045F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3)</a:t>
            </a:r>
          </a:p>
        </p:txBody>
      </p:sp>
      <p:pic>
        <p:nvPicPr>
          <p:cNvPr id="1026" name="Picture 2" descr="Formuojama atsakymų diagrama. Klausimo pavadinimas: 3. Jei nerūšiuojate - kodėl?&#10;. Atsakymų skaičius: 27 atsakymai.">
            <a:extLst>
              <a:ext uri="{FF2B5EF4-FFF2-40B4-BE49-F238E27FC236}">
                <a16:creationId xmlns:a16="http://schemas.microsoft.com/office/drawing/2014/main" id="{FFB02853-15E1-99BE-15D0-0A7437E2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20" y="1978269"/>
            <a:ext cx="9984686" cy="42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2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0D075B-7EAD-3E31-A0B0-9871F79A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4)</a:t>
            </a:r>
          </a:p>
        </p:txBody>
      </p:sp>
      <p:pic>
        <p:nvPicPr>
          <p:cNvPr id="4100" name="Picture 4" descr="Formuojama atsakymų diagrama. Klausimo pavadinimas: 4. Jei rūšiuojate - kodėl?&#10;. Atsakymų skaičius: 73 atsakymai.">
            <a:extLst>
              <a:ext uri="{FF2B5EF4-FFF2-40B4-BE49-F238E27FC236}">
                <a16:creationId xmlns:a16="http://schemas.microsoft.com/office/drawing/2014/main" id="{CD34C382-258B-64A3-3910-66F976F4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33" y="1946677"/>
            <a:ext cx="10480660" cy="44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5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30F722-D7ED-3BB6-09D0-B924CC9C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5)</a:t>
            </a:r>
          </a:p>
        </p:txBody>
      </p:sp>
      <p:pic>
        <p:nvPicPr>
          <p:cNvPr id="5122" name="Picture 2" descr="Formuojama atsakymų diagrama. Klausimo pavadinimas: 5. Kas skatina ar paskatintų rūšiuoti?&#10;. Atsakymų skaičius: 94 atsakymai.">
            <a:extLst>
              <a:ext uri="{FF2B5EF4-FFF2-40B4-BE49-F238E27FC236}">
                <a16:creationId xmlns:a16="http://schemas.microsoft.com/office/drawing/2014/main" id="{BA887EAE-B709-2133-F04F-A8F538C8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49" y="2074077"/>
            <a:ext cx="10193901" cy="42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6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7DCA6E-3D71-8AA5-3E3E-A90B5384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6)</a:t>
            </a:r>
          </a:p>
        </p:txBody>
      </p:sp>
      <p:pic>
        <p:nvPicPr>
          <p:cNvPr id="6146" name="Picture 2" descr="Formuojama atsakymų diagrama. Klausimo pavadinimas: 6. Pažymėkite, į kurį konteinerį mestumėte tuščią pieno pakelį?&#10;. Atsakymų skaičius: 94 atsakymai.">
            <a:extLst>
              <a:ext uri="{FF2B5EF4-FFF2-40B4-BE49-F238E27FC236}">
                <a16:creationId xmlns:a16="http://schemas.microsoft.com/office/drawing/2014/main" id="{454B7711-3397-D7FB-5DD2-FF6F7474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52" y="1946677"/>
            <a:ext cx="10434221" cy="43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8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6E7C61-3E50-D481-1BDB-4839403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lt-LT" dirty="0"/>
              <a:t>REZULTATAI(</a:t>
            </a:r>
            <a:r>
              <a:rPr lang="en-US" dirty="0"/>
              <a:t>7)</a:t>
            </a:r>
          </a:p>
        </p:txBody>
      </p:sp>
      <p:pic>
        <p:nvPicPr>
          <p:cNvPr id="7170" name="Picture 2" descr="Formuojama atsakymų diagrama. Klausimo pavadinimas: 7. Pažymėkite, į kurį konteinerį mestumėte prirašytą sąsiuvinį?&#10;. Atsakymų skaičius: 94 atsakymai.">
            <a:extLst>
              <a:ext uri="{FF2B5EF4-FFF2-40B4-BE49-F238E27FC236}">
                <a16:creationId xmlns:a16="http://schemas.microsoft.com/office/drawing/2014/main" id="{238773CC-7370-CC50-767C-3921133D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64" y="2035454"/>
            <a:ext cx="10276071" cy="43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33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{D5DABFFB-F468-49A1-B767-C0D7200B56F0}tf11437505_win32</Template>
  <TotalTime>2958</TotalTime>
  <Words>160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 Pro Cond Light</vt:lpstr>
      <vt:lpstr>Speak Pro</vt:lpstr>
      <vt:lpstr>Times New Roman</vt:lpstr>
      <vt:lpstr>RetrospectVTI</vt:lpstr>
      <vt:lpstr>Atliekų rūšiavimas Neringos gimnazijoje</vt:lpstr>
      <vt:lpstr>PowerPoint Presentation</vt:lpstr>
      <vt:lpstr>REZULTATAI(1)</vt:lpstr>
      <vt:lpstr>REZULTATAI(2)</vt:lpstr>
      <vt:lpstr>REZULTATAI(3)</vt:lpstr>
      <vt:lpstr>REZULTATAI(4)</vt:lpstr>
      <vt:lpstr>REZULTATAI(5)</vt:lpstr>
      <vt:lpstr>REZULTATAI(6)</vt:lpstr>
      <vt:lpstr>REZULTATAI(7)</vt:lpstr>
      <vt:lpstr>REZULTATAI(8)</vt:lpstr>
      <vt:lpstr>REZULTATAI(9)</vt:lpstr>
      <vt:lpstr>REZULTATAI(10)</vt:lpstr>
      <vt:lpstr>Ko laukti iš blogo rūšiavimo ...</vt:lpstr>
      <vt:lpstr>IŠVADOS IR PASIŪLYMAI</vt:lpstr>
      <vt:lpstr>DĖKOJAME, KAD DALYVAVOTE!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Sveikatos Biuras</dc:creator>
  <cp:lastModifiedBy>Sveikatos Biuras</cp:lastModifiedBy>
  <cp:revision>29</cp:revision>
  <dcterms:created xsi:type="dcterms:W3CDTF">2023-03-30T05:39:59Z</dcterms:created>
  <dcterms:modified xsi:type="dcterms:W3CDTF">2023-04-06T11:42:20Z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